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389" r:id="rId4"/>
    <p:sldId id="390" r:id="rId5"/>
    <p:sldId id="394" r:id="rId6"/>
    <p:sldId id="424" r:id="rId7"/>
    <p:sldId id="404" r:id="rId8"/>
    <p:sldId id="393" r:id="rId9"/>
    <p:sldId id="397" r:id="rId10"/>
    <p:sldId id="405" r:id="rId11"/>
    <p:sldId id="395" r:id="rId12"/>
    <p:sldId id="400" r:id="rId13"/>
    <p:sldId id="401" r:id="rId14"/>
    <p:sldId id="402" r:id="rId15"/>
    <p:sldId id="409" r:id="rId16"/>
    <p:sldId id="403" r:id="rId17"/>
    <p:sldId id="410" r:id="rId18"/>
    <p:sldId id="406" r:id="rId19"/>
    <p:sldId id="407" r:id="rId20"/>
    <p:sldId id="408" r:id="rId21"/>
    <p:sldId id="422" r:id="rId22"/>
    <p:sldId id="423" r:id="rId23"/>
    <p:sldId id="411" r:id="rId24"/>
    <p:sldId id="412" r:id="rId25"/>
    <p:sldId id="413" r:id="rId26"/>
    <p:sldId id="414" r:id="rId27"/>
    <p:sldId id="419" r:id="rId28"/>
    <p:sldId id="418" r:id="rId29"/>
    <p:sldId id="415" r:id="rId30"/>
    <p:sldId id="417" r:id="rId31"/>
    <p:sldId id="420" r:id="rId32"/>
    <p:sldId id="416" r:id="rId33"/>
    <p:sldId id="421" r:id="rId34"/>
    <p:sldId id="270" r:id="rId3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Redes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Neurais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Artificiais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Caixa preta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Objetos </a:t>
            </a:r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duas classes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   Entrada           Rótulo              Classificação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/>
              <a:t> classes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“gatos”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no treinamento</a:t>
            </a:r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em uma rede</a:t>
            </a:r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Relação dos pesos</a:t>
            </a:r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Redes Neurais?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Treinamento da RNA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https://colab.research.google.com/github/storopoli/ciencia-de-dados/blob/master/notebooks/Aula_18_a_Redes_Neurais_com_TensorFlow.ipynb#scrollTo=6zmMUxg8pfqE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https://colab.research.google.com/github/tensorflow/tpu/blob/master/models/official/mask_rcnn/mask_rcnn_demo.ipynb#scrollTo=X8rPd4MyrDsn</a:t>
            </a:r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 interpretados na saída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397</Words>
  <Application>Microsoft Office PowerPoint</Application>
  <PresentationFormat>Apresentação na tela (16:9)</PresentationFormat>
  <Paragraphs>173</Paragraphs>
  <Slides>34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58</cp:revision>
  <dcterms:modified xsi:type="dcterms:W3CDTF">2024-04-09T01:43:37Z</dcterms:modified>
</cp:coreProperties>
</file>